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5" r:id="rId6"/>
    <p:sldId id="270" r:id="rId7"/>
    <p:sldId id="282" r:id="rId8"/>
    <p:sldId id="284" r:id="rId9"/>
    <p:sldId id="283" r:id="rId10"/>
    <p:sldId id="285" r:id="rId11"/>
    <p:sldId id="279" r:id="rId12"/>
    <p:sldId id="288" r:id="rId13"/>
    <p:sldId id="289" r:id="rId14"/>
    <p:sldId id="268" r:id="rId15"/>
    <p:sldId id="331" r:id="rId16"/>
    <p:sldId id="338" r:id="rId17"/>
    <p:sldId id="286" r:id="rId18"/>
    <p:sldId id="291" r:id="rId19"/>
    <p:sldId id="33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8550-BE48-4DA8-A837-7CA76D6BB8E4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DD18-9915-46A3-99E5-73F569F1C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Percents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4191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can use proportions to solve multi-step ratios and percent problems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I can find percent of increase and decrease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250% of 20?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u="sng" dirty="0"/>
              <a:t>  Part	  </a:t>
            </a:r>
            <a:r>
              <a:rPr lang="en-US" dirty="0"/>
              <a:t>			</a:t>
            </a:r>
            <a:r>
              <a:rPr lang="en-US" u="sng" dirty="0"/>
              <a:t>“is”</a:t>
            </a:r>
          </a:p>
          <a:p>
            <a:pPr>
              <a:buNone/>
            </a:pPr>
            <a:r>
              <a:rPr lang="en-US" dirty="0"/>
              <a:t>			Whole			“of”</a:t>
            </a:r>
          </a:p>
        </p:txBody>
      </p:sp>
    </p:spTree>
    <p:extLst>
      <p:ext uri="{BB962C8B-B14F-4D97-AF65-F5344CB8AC3E}">
        <p14:creationId xmlns:p14="http://schemas.microsoft.com/office/powerpoint/2010/main" val="34780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Using Proportions for Percent Problems</a:t>
            </a:r>
          </a:p>
          <a:p>
            <a:pPr marL="0">
              <a:buNone/>
            </a:pPr>
            <a:endParaRPr lang="en-US" dirty="0"/>
          </a:p>
          <a:p>
            <a:pPr marL="0">
              <a:buNone/>
            </a:pPr>
            <a:r>
              <a:rPr lang="en-US" dirty="0" smtClean="0"/>
              <a:t>Of </a:t>
            </a:r>
            <a:r>
              <a:rPr lang="en-US" dirty="0"/>
              <a:t>the 450 students at Miller Middle School, 38% ride the bus to school.  How many students ride the bus to school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Using Proportions for Percent </a:t>
            </a:r>
            <a:r>
              <a:rPr lang="en-US" dirty="0" smtClean="0"/>
              <a:t>Problems</a:t>
            </a:r>
          </a:p>
          <a:p>
            <a:pPr marL="0">
              <a:buNone/>
            </a:pPr>
            <a:endParaRPr lang="en-US" dirty="0"/>
          </a:p>
          <a:p>
            <a:pPr marL="0">
              <a:buNone/>
            </a:pPr>
            <a:r>
              <a:rPr lang="en-US" dirty="0" smtClean="0"/>
              <a:t>a)	What percent of 5 is 4?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	8 is 20% of what number?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	What percent of 50 is 9?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	The sales tax on a $120 skateboard at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Surf’n’Skate</a:t>
            </a:r>
            <a:r>
              <a:rPr lang="en-US" dirty="0" smtClean="0"/>
              <a:t> is $9.60.  What is the sales tax 	rate?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Manuel found a wrecked Trans-Am that he could fix. He bought the car for 65% of the original price of $</a:t>
            </a:r>
            <a:r>
              <a:rPr lang="en-US" dirty="0" smtClean="0"/>
              <a:t>7,200</a:t>
            </a:r>
            <a:r>
              <a:rPr lang="en-US" dirty="0"/>
              <a:t>. What did he pay for the car?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student answered 86 problems on a test correctly and received a grade 98%. How many problems were on the test, if all the problems were worth the same number of points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marL="0"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Twenty-one of the 70 acres were planted with alfalfa.  What percent of the acres was not planted in alfalfa?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Percents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4191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can use proportions to solve multi-step ratios and percent problems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rgbClr val="FF0000"/>
                </a:solidFill>
              </a:rPr>
              <a:t>I can find percent of increase and decrease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each percent of change.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	25 is decreased to 18.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	28 is increased to 96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581105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Change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Original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6288106"/>
            <a:ext cx="160020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28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Quizzizz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win, you must be the first one of the first students to earn </a:t>
            </a:r>
            <a:r>
              <a:rPr lang="en-US" b="1" dirty="0" smtClean="0">
                <a:solidFill>
                  <a:srgbClr val="FF0000"/>
                </a:solidFill>
              </a:rPr>
              <a:t>100%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4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each percent as a fraction in simplest form.</a:t>
            </a:r>
          </a:p>
          <a:p>
            <a:pPr marL="0" indent="0">
              <a:buNone/>
            </a:pPr>
            <a:r>
              <a:rPr lang="en-US" dirty="0" smtClean="0"/>
              <a:t>(Hint: Percentages are out of 100)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	65%			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b)		75%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each percent as a decimal.</a:t>
            </a:r>
          </a:p>
          <a:p>
            <a:pPr>
              <a:buNone/>
            </a:pPr>
            <a:r>
              <a:rPr lang="en-US" dirty="0"/>
              <a:t>(Hint: Percentages are out of 100)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	51%</a:t>
            </a:r>
          </a:p>
          <a:p>
            <a:pPr marL="514350" indent="-514350">
              <a:buAutoNum type="arabicPeriod" startAt="10"/>
            </a:pPr>
            <a:endParaRPr lang="en-US" dirty="0" smtClean="0"/>
          </a:p>
          <a:p>
            <a:pPr marL="514350" indent="-514350">
              <a:buAutoNum type="arabicPeriod" startAt="10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b)		1.6%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each fraction as a percent </a:t>
            </a:r>
            <a:r>
              <a:rPr lang="en-US" b="1" dirty="0" smtClean="0">
                <a:solidFill>
                  <a:srgbClr val="FF0000"/>
                </a:solidFill>
              </a:rPr>
              <a:t>using proportions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(Hint: Percentages are out of 100)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	3/25</a:t>
            </a:r>
          </a:p>
          <a:p>
            <a:pPr marL="514350" indent="-514350">
              <a:buAutoNum type="arabicPeriod" startAt="7"/>
            </a:pPr>
            <a:endParaRPr lang="en-US" dirty="0"/>
          </a:p>
          <a:p>
            <a:pPr marL="514350" indent="-514350">
              <a:buAutoNum type="arabicPeriod" startAt="7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b)		7/40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Percent Word Problems: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36 carpenters in a crew. On a certain day, 29 were present. What percent showed up for work? </a:t>
            </a:r>
            <a:r>
              <a:rPr lang="en-US" dirty="0" smtClean="0"/>
              <a:t> Show your work </a:t>
            </a:r>
            <a:r>
              <a:rPr lang="en-US" b="1" dirty="0" smtClean="0">
                <a:solidFill>
                  <a:srgbClr val="FF0000"/>
                </a:solidFill>
              </a:rPr>
              <a:t>using proportions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Percents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4191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can use proportions to solve multi-step ratios and percent problems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I can find percent of increase and decrease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18% of 300?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  Part	  </a:t>
            </a:r>
            <a:r>
              <a:rPr lang="en-US" dirty="0" smtClean="0"/>
              <a:t>			</a:t>
            </a:r>
            <a:r>
              <a:rPr lang="en-US" u="sng" dirty="0" smtClean="0"/>
              <a:t>“is”</a:t>
            </a:r>
          </a:p>
          <a:p>
            <a:pPr>
              <a:buNone/>
            </a:pPr>
            <a:r>
              <a:rPr lang="en-US" dirty="0" smtClean="0"/>
              <a:t>			Whole			“of”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Using Proportions for Percent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250% of 20?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u="sng" dirty="0"/>
              <a:t>  Part	  </a:t>
            </a:r>
            <a:r>
              <a:rPr lang="en-US" dirty="0"/>
              <a:t>			</a:t>
            </a:r>
            <a:r>
              <a:rPr lang="en-US" u="sng" dirty="0"/>
              <a:t>“is”</a:t>
            </a:r>
          </a:p>
          <a:p>
            <a:pPr>
              <a:buNone/>
            </a:pPr>
            <a:r>
              <a:rPr lang="en-US" dirty="0"/>
              <a:t>			Whole			“of”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>
                <a:solidFill>
                  <a:srgbClr val="FF0000"/>
                </a:solidFill>
              </a:rPr>
              <a:t>I can use proportions to solve multi-step ratios and percent problems.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 can find percent of increase and decrease.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/>
              <a:t>________________________________________________________________________________________</a:t>
            </a:r>
            <a:br>
              <a:rPr lang="en-US" sz="1600" dirty="0" smtClean="0"/>
            </a:b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Using Proportions for Percent Problems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18% of 300?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u="sng" dirty="0"/>
              <a:t>  Part	  </a:t>
            </a:r>
            <a:r>
              <a:rPr lang="en-US" dirty="0"/>
              <a:t>			</a:t>
            </a:r>
            <a:r>
              <a:rPr lang="en-US" u="sng" dirty="0"/>
              <a:t>“is”</a:t>
            </a:r>
          </a:p>
          <a:p>
            <a:pPr>
              <a:buNone/>
            </a:pPr>
            <a:r>
              <a:rPr lang="en-US" dirty="0"/>
              <a:t>			Whole			“of”</a:t>
            </a:r>
          </a:p>
        </p:txBody>
      </p:sp>
    </p:spTree>
    <p:extLst>
      <p:ext uri="{BB962C8B-B14F-4D97-AF65-F5344CB8AC3E}">
        <p14:creationId xmlns:p14="http://schemas.microsoft.com/office/powerpoint/2010/main" val="1311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567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Percents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Percents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I can use proportions to solve multi-step ratios and percent problems. I can find percent of increase and decrease. ________________________________________________________________________________________ </vt:lpstr>
      <vt:lpstr>Percents</vt:lpstr>
      <vt:lpstr>I can use proportions to solve multi-step ratios and percent problems. I can find percent of increase and decrease. ________________________________________________________________________________________ </vt:lpstr>
      <vt:lpstr>Quizzizz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Questions</dc:title>
  <dc:creator>jason.hale</dc:creator>
  <cp:lastModifiedBy>Jason Hale</cp:lastModifiedBy>
  <cp:revision>114</cp:revision>
  <dcterms:created xsi:type="dcterms:W3CDTF">2013-11-08T19:18:54Z</dcterms:created>
  <dcterms:modified xsi:type="dcterms:W3CDTF">2018-02-04T14:44:26Z</dcterms:modified>
</cp:coreProperties>
</file>