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96" r:id="rId2"/>
    <p:sldId id="493" r:id="rId3"/>
    <p:sldId id="498" r:id="rId4"/>
    <p:sldId id="494" r:id="rId5"/>
    <p:sldId id="499" r:id="rId6"/>
    <p:sldId id="495" r:id="rId7"/>
    <p:sldId id="500" r:id="rId8"/>
    <p:sldId id="492" r:id="rId9"/>
    <p:sldId id="497" r:id="rId10"/>
    <p:sldId id="488" r:id="rId11"/>
    <p:sldId id="501" r:id="rId12"/>
    <p:sldId id="489" r:id="rId13"/>
    <p:sldId id="502" r:id="rId14"/>
    <p:sldId id="490" r:id="rId15"/>
    <p:sldId id="503" r:id="rId16"/>
    <p:sldId id="491" r:id="rId17"/>
    <p:sldId id="504" r:id="rId18"/>
    <p:sldId id="479" r:id="rId19"/>
    <p:sldId id="505" r:id="rId20"/>
    <p:sldId id="50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7" autoAdjust="0"/>
    <p:restoredTop sz="94660"/>
  </p:normalViewPr>
  <p:slideViewPr>
    <p:cSldViewPr>
      <p:cViewPr varScale="1">
        <p:scale>
          <a:sx n="83" d="100"/>
          <a:sy n="83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A1A54-BF7D-4CCE-AE46-CB12953379C5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643D8-ACA0-41B8-875B-50CB503A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1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3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4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4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6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8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4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6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5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0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7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17F0F-28C3-46B1-A4ED-493D1907E894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2FECA-47ED-462D-9E8A-F71A405F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8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Title 1"/>
          <p:cNvSpPr>
            <a:spLocks noGrp="1"/>
          </p:cNvSpPr>
          <p:nvPr>
            <p:ph type="title"/>
          </p:nvPr>
        </p:nvSpPr>
        <p:spPr>
          <a:xfrm>
            <a:off x="628650" y="1203326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altLang="en-US" sz="4800" b="1" dirty="0" smtClean="0"/>
              <a:t>Learning Target:</a:t>
            </a:r>
          </a:p>
        </p:txBody>
      </p:sp>
      <p:sp>
        <p:nvSpPr>
          <p:cNvPr id="382979" name="Content Placeholder 2"/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2593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 smtClean="0"/>
              <a:t>I can </a:t>
            </a:r>
            <a:r>
              <a:rPr lang="en-US" dirty="0" smtClean="0"/>
              <a:t>use the distributive property</a:t>
            </a:r>
            <a:r>
              <a:rPr lang="en-US" altLang="en-US" sz="32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3945" cy="653217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076" y="338850"/>
            <a:ext cx="8497614" cy="6156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08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Find the value of the missing variable. Then name the property used.  (You also may use definition of subtraction and definition of division.)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2560637"/>
            <a:ext cx="38202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1)    -5 = -5 + x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apply the </a:t>
            </a:r>
            <a:r>
              <a:rPr lang="en-US" sz="2000" b="1" dirty="0"/>
              <a:t>number properties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7" name="5-Point Star 6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08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Find the value of the missing variable. Then name the property used.  (You also may use definition of subtraction and definition of division.)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2560637"/>
            <a:ext cx="38202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1)    -5 = -5 + x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apply the </a:t>
            </a:r>
            <a:r>
              <a:rPr lang="en-US" sz="2000" b="1" dirty="0"/>
              <a:t>number properties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7" name="5-Point Star 6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3810000"/>
            <a:ext cx="8305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Answer: 	</a:t>
            </a:r>
            <a:r>
              <a:rPr lang="en-US" sz="2400" dirty="0" smtClean="0">
                <a:solidFill>
                  <a:srgbClr val="FF0000"/>
                </a:solidFill>
              </a:rPr>
              <a:t>x = 0 because of the Identify Property of Addition</a:t>
            </a:r>
          </a:p>
          <a:p>
            <a:endParaRPr lang="en-US" dirty="0"/>
          </a:p>
          <a:p>
            <a:r>
              <a:rPr lang="en-US" dirty="0" smtClean="0"/>
              <a:t>Explanation:</a:t>
            </a:r>
          </a:p>
          <a:p>
            <a:r>
              <a:rPr lang="en-US" dirty="0" smtClean="0"/>
              <a:t>The Identity Property of Addition says that any number added with 0 is equal to that number.  Since our answer is -5 and we have -5 on the other side of the equation, the only value possible for x is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2)      a – b = a + 2.85</a:t>
            </a:r>
          </a:p>
          <a:p>
            <a:pPr marL="0" indent="0">
              <a:buNone/>
            </a:pPr>
            <a:r>
              <a:rPr lang="en-US" sz="4000" dirty="0" smtClean="0"/>
              <a:t>	     </a:t>
            </a:r>
            <a:r>
              <a:rPr lang="en-US" sz="4000" dirty="0"/>
              <a:t>(Find b)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apply the </a:t>
            </a:r>
            <a:r>
              <a:rPr lang="en-US" sz="2000" b="1" dirty="0"/>
              <a:t>number properties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6" name="5-Point Star 5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2)      a – b = a + 2.85</a:t>
            </a:r>
          </a:p>
          <a:p>
            <a:pPr marL="0" indent="0">
              <a:buNone/>
            </a:pPr>
            <a:r>
              <a:rPr lang="en-US" sz="4000" dirty="0" smtClean="0"/>
              <a:t>	     </a:t>
            </a:r>
            <a:r>
              <a:rPr lang="en-US" sz="4000" dirty="0"/>
              <a:t>(Find b)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apply the </a:t>
            </a:r>
            <a:r>
              <a:rPr lang="en-US" sz="2000" b="1" dirty="0"/>
              <a:t>number properties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6" name="5-Point Star 5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3810000"/>
            <a:ext cx="8305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Answer: 	</a:t>
            </a:r>
            <a:r>
              <a:rPr lang="en-US" sz="2400" dirty="0" smtClean="0">
                <a:solidFill>
                  <a:srgbClr val="FF0000"/>
                </a:solidFill>
              </a:rPr>
              <a:t>b = -2.85 because of the Definition of Subtraction</a:t>
            </a:r>
          </a:p>
          <a:p>
            <a:endParaRPr lang="en-US" dirty="0"/>
          </a:p>
          <a:p>
            <a:r>
              <a:rPr lang="en-US" dirty="0" smtClean="0"/>
              <a:t>Explanation:</a:t>
            </a:r>
          </a:p>
          <a:p>
            <a:r>
              <a:rPr lang="en-US" dirty="0" smtClean="0"/>
              <a:t>As you just wrote in your notes, the Definition of Subtraction says that subtraction is really the same as “adding the opposite.”  For the reason, a + 2.85 would be the same as a – (-2.85), so b must equal -2.85.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3)      x – ¼ = x + y</a:t>
            </a:r>
          </a:p>
          <a:p>
            <a:pPr marL="0" indent="0">
              <a:buNone/>
            </a:pPr>
            <a:r>
              <a:rPr lang="en-US" sz="4400" dirty="0" smtClean="0"/>
              <a:t>	    </a:t>
            </a:r>
            <a:r>
              <a:rPr lang="en-US" sz="4400" dirty="0"/>
              <a:t>(Find y)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apply the </a:t>
            </a:r>
            <a:r>
              <a:rPr lang="en-US" sz="2000" b="1" dirty="0"/>
              <a:t>number properties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6" name="5-Point Star 5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3)      x – ¼ = x + y</a:t>
            </a:r>
          </a:p>
          <a:p>
            <a:pPr marL="0" indent="0">
              <a:buNone/>
            </a:pPr>
            <a:r>
              <a:rPr lang="en-US" sz="4400" dirty="0" smtClean="0"/>
              <a:t>	    </a:t>
            </a:r>
            <a:r>
              <a:rPr lang="en-US" sz="4400" dirty="0"/>
              <a:t>(Find y)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apply the </a:t>
            </a:r>
            <a:r>
              <a:rPr lang="en-US" sz="2000" b="1" dirty="0"/>
              <a:t>number properties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6" name="5-Point Star 5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3810000"/>
            <a:ext cx="8229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Answer: 	</a:t>
            </a:r>
            <a:r>
              <a:rPr lang="en-US" sz="2400" dirty="0" smtClean="0">
                <a:solidFill>
                  <a:srgbClr val="FF0000"/>
                </a:solidFill>
              </a:rPr>
              <a:t>y = -1/4 because of the Definition of Subtraction</a:t>
            </a:r>
          </a:p>
          <a:p>
            <a:endParaRPr lang="en-US" dirty="0"/>
          </a:p>
          <a:p>
            <a:r>
              <a:rPr lang="en-US" dirty="0" smtClean="0"/>
              <a:t>Explanation:</a:t>
            </a:r>
          </a:p>
          <a:p>
            <a:r>
              <a:rPr lang="en-US" dirty="0" smtClean="0"/>
              <a:t>As you just wrote in your notes, the Definition of Subtraction says that subtraction is really the same as “adding the opposite.”  For the reason, x – 1/4 would be the same as x + (-1/4), so y must equal -1/4.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4</a:t>
            </a:r>
            <a:r>
              <a:rPr lang="en-US" sz="4800" dirty="0" smtClean="0"/>
              <a:t>)     24 – 48 = 6(x – 8)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apply the </a:t>
            </a:r>
            <a:r>
              <a:rPr lang="en-US" sz="2000" b="1" dirty="0"/>
              <a:t>number properties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6" name="5-Point Star 5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4</a:t>
            </a:r>
            <a:r>
              <a:rPr lang="en-US" sz="4800" dirty="0" smtClean="0"/>
              <a:t>)     24 – 48 = 6(x – 8)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apply the </a:t>
            </a:r>
            <a:r>
              <a:rPr lang="en-US" sz="2000" b="1" dirty="0"/>
              <a:t>number properties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6" name="5-Point Star 5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3810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Answer: 	</a:t>
            </a:r>
            <a:r>
              <a:rPr lang="en-US" sz="2400" dirty="0" smtClean="0">
                <a:solidFill>
                  <a:srgbClr val="FF0000"/>
                </a:solidFill>
              </a:rPr>
              <a:t>x = 4 because of the Distributive Property</a:t>
            </a:r>
          </a:p>
          <a:p>
            <a:endParaRPr lang="en-US" dirty="0"/>
          </a:p>
          <a:p>
            <a:r>
              <a:rPr lang="en-US" dirty="0" smtClean="0"/>
              <a:t>Explanation:</a:t>
            </a:r>
          </a:p>
          <a:p>
            <a:r>
              <a:rPr lang="en-US" dirty="0" smtClean="0"/>
              <a:t>The Distributive Property says that 6(x – 8) is the same as 6(x) + 6(-8), so x would have to be a number which would make 24.  Since 6(4) is 24, then x =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5908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b="1" dirty="0" smtClean="0"/>
              <a:t>EXIT: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Solve for a.  </a:t>
            </a:r>
            <a:br>
              <a:rPr lang="en-US" dirty="0" smtClean="0"/>
            </a:br>
            <a:r>
              <a:rPr lang="en-US" dirty="0" smtClean="0"/>
              <a:t>12 + 10 = 2(a + 5)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apply the </a:t>
            </a:r>
            <a:r>
              <a:rPr lang="en-US" sz="2000" b="1" dirty="0"/>
              <a:t>number properties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5" name="5-Point Star 4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5908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b="1" dirty="0" smtClean="0"/>
              <a:t>EXIT: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Solve for a.  </a:t>
            </a:r>
            <a:br>
              <a:rPr lang="en-US" dirty="0" smtClean="0"/>
            </a:br>
            <a:r>
              <a:rPr lang="en-US" dirty="0" smtClean="0"/>
              <a:t>12 + 10 = 2(a + 5)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apply the </a:t>
            </a:r>
            <a:r>
              <a:rPr lang="en-US" sz="2000" b="1" dirty="0"/>
              <a:t>number properties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5" name="5-Point Star 4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10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Answer: 	</a:t>
            </a:r>
            <a:r>
              <a:rPr lang="en-US" sz="2400" dirty="0" smtClean="0">
                <a:solidFill>
                  <a:srgbClr val="FF0000"/>
                </a:solidFill>
              </a:rPr>
              <a:t>a = 6 because of the Distributive Property</a:t>
            </a:r>
          </a:p>
          <a:p>
            <a:endParaRPr lang="en-US" dirty="0"/>
          </a:p>
          <a:p>
            <a:r>
              <a:rPr lang="en-US" dirty="0" smtClean="0"/>
              <a:t>Explanation:</a:t>
            </a:r>
          </a:p>
          <a:p>
            <a:r>
              <a:rPr lang="en-US" dirty="0" smtClean="0"/>
              <a:t>The Distributive Property says that 2(a + 5) is the same as 2(a) + 2(5), so a would have to be a number which would make 12.  Since 2(6) is 12, then a = 6.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21438055">
            <a:off x="-68849" y="5867400"/>
            <a:ext cx="92580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Instructions for your HW on next slide…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06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428625" indent="-428625">
              <a:lnSpc>
                <a:spcPct val="25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b="1" dirty="0" smtClean="0"/>
              <a:t>FRACTIONS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use the distributive property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7" name="5-Point Star 6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6493" y="2176791"/>
            <a:ext cx="699629" cy="198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90404"/>
              </p:ext>
            </p:extLst>
          </p:nvPr>
        </p:nvGraphicFramePr>
        <p:xfrm>
          <a:off x="1752600" y="1790700"/>
          <a:ext cx="2200507" cy="1479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583947" imgH="393529" progId="Equation.3">
                  <p:embed/>
                </p:oleObj>
              </mc:Choice>
              <mc:Fallback>
                <p:oleObj name="Equation" r:id="rId3" imgW="583947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790700"/>
                        <a:ext cx="2200507" cy="14790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06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2960"/>
            <a:ext cx="8229600" cy="602644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200" b="1" dirty="0" smtClean="0"/>
              <a:t>Identify and Apply Homework: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-Try your best on this assignment (both sides).  </a:t>
            </a:r>
            <a:br>
              <a:rPr lang="en-US" sz="3200" dirty="0" smtClean="0"/>
            </a:br>
            <a:r>
              <a:rPr lang="en-US" sz="3200" dirty="0" smtClean="0"/>
              <a:t>-You should use your notes for help.  </a:t>
            </a:r>
            <a:br>
              <a:rPr lang="en-US" sz="3200" dirty="0" smtClean="0"/>
            </a:br>
            <a:r>
              <a:rPr lang="en-US" sz="3200" dirty="0" smtClean="0"/>
              <a:t>-On the back, 11 &amp; 12 might be difficult.  You should look a change from one line to the next and give </a:t>
            </a:r>
            <a:r>
              <a:rPr lang="en-US" sz="3200" smtClean="0"/>
              <a:t>the Number Property </a:t>
            </a:r>
            <a:r>
              <a:rPr lang="en-US" sz="3200" dirty="0" smtClean="0"/>
              <a:t>associated with that change.</a:t>
            </a:r>
            <a:br>
              <a:rPr lang="en-US" sz="3200" dirty="0" smtClean="0"/>
            </a:br>
            <a:r>
              <a:rPr lang="en-US" sz="3200" dirty="0" smtClean="0"/>
              <a:t>-</a:t>
            </a:r>
            <a:r>
              <a:rPr lang="en-US" sz="3200" dirty="0" smtClean="0"/>
              <a:t>This will be checked for completion tomorrow.</a:t>
            </a:r>
            <a:br>
              <a:rPr lang="en-US" sz="3200" dirty="0" smtClean="0"/>
            </a:br>
            <a:r>
              <a:rPr lang="en-US" sz="3200" dirty="0" smtClean="0"/>
              <a:t>If you have extra time afterwards, work on ALEKS.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apply the </a:t>
            </a:r>
            <a:r>
              <a:rPr lang="en-US" sz="2000" b="1" dirty="0"/>
              <a:t>number properties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5" name="5-Point Star 4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428625" indent="-428625">
              <a:lnSpc>
                <a:spcPct val="25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b="1" dirty="0" smtClean="0"/>
              <a:t>FRACTIONS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use the distributive property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7" name="5-Point Star 6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6493" y="2176791"/>
            <a:ext cx="699629" cy="198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752600" y="1790700"/>
          <a:ext cx="2200507" cy="1479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583947" imgH="393529" progId="Equation.3">
                  <p:embed/>
                </p:oleObj>
              </mc:Choice>
              <mc:Fallback>
                <p:oleObj name="Equation" r:id="rId3" imgW="583947" imgH="393529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790700"/>
                        <a:ext cx="2200507" cy="14790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810000"/>
            <a:ext cx="86027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Answer: 2 + ½, which is     2½ </a:t>
            </a:r>
          </a:p>
          <a:p>
            <a:endParaRPr lang="en-US" dirty="0"/>
          </a:p>
          <a:p>
            <a:r>
              <a:rPr lang="en-US" dirty="0" smtClean="0"/>
              <a:t>How did we get this?</a:t>
            </a:r>
          </a:p>
          <a:p>
            <a:endParaRPr lang="en-US" dirty="0"/>
          </a:p>
          <a:p>
            <a:r>
              <a:rPr lang="en-US" dirty="0" smtClean="0"/>
              <a:t>You could use the Distributive Property to multiply 1/3 by each number in the parenthesis:</a:t>
            </a:r>
            <a:endParaRPr lang="en-US" dirty="0"/>
          </a:p>
          <a:p>
            <a:r>
              <a:rPr lang="en-US" dirty="0" smtClean="0"/>
              <a:t>1/3 multiplied by 6/1 is 2.</a:t>
            </a:r>
          </a:p>
          <a:p>
            <a:r>
              <a:rPr lang="en-US" dirty="0" smtClean="0"/>
              <a:t>1/3 multiplied by 3/2 is 1/2.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429000" y="3725916"/>
            <a:ext cx="914400" cy="6936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use the distributive property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7" name="5-Point Star 6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514917"/>
              </p:ext>
            </p:extLst>
          </p:nvPr>
        </p:nvGraphicFramePr>
        <p:xfrm>
          <a:off x="1676400" y="1063133"/>
          <a:ext cx="2655673" cy="1451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710891" imgH="393529" progId="Equation.3">
                  <p:embed/>
                </p:oleObj>
              </mc:Choice>
              <mc:Fallback>
                <p:oleObj name="Equation" r:id="rId3" imgW="710891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063133"/>
                        <a:ext cx="2655673" cy="1451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29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use the distributive property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7" name="5-Point Star 6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676400" y="1063133"/>
          <a:ext cx="2655673" cy="1451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710891" imgH="393529" progId="Equation.3">
                  <p:embed/>
                </p:oleObj>
              </mc:Choice>
              <mc:Fallback>
                <p:oleObj name="Equation" r:id="rId3" imgW="710891" imgH="393529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063133"/>
                        <a:ext cx="2655673" cy="1451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810000"/>
            <a:ext cx="86027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Answer: -3 + 2, which is     -1</a:t>
            </a:r>
          </a:p>
          <a:p>
            <a:endParaRPr lang="en-US" dirty="0"/>
          </a:p>
          <a:p>
            <a:r>
              <a:rPr lang="en-US" dirty="0" smtClean="0"/>
              <a:t>How did we get this?</a:t>
            </a:r>
          </a:p>
          <a:p>
            <a:endParaRPr lang="en-US" dirty="0"/>
          </a:p>
          <a:p>
            <a:r>
              <a:rPr lang="en-US" dirty="0" smtClean="0"/>
              <a:t>You could use the Distributive Property to multiply 1/4 by each number in the parenthesis:</a:t>
            </a:r>
            <a:endParaRPr lang="en-US" dirty="0"/>
          </a:p>
          <a:p>
            <a:r>
              <a:rPr lang="en-US" dirty="0" smtClean="0"/>
              <a:t>1/4 multiplied by -12/1 is -3.</a:t>
            </a:r>
          </a:p>
          <a:p>
            <a:r>
              <a:rPr lang="en-US" dirty="0" smtClean="0"/>
              <a:t>1/4 multiplied by 8/1 is 2.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05200" y="3725916"/>
            <a:ext cx="914400" cy="6936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75" y="10287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use the distributive property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7" name="5-Point Star 6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33400" y="1941771"/>
            <a:ext cx="35433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689898"/>
              </p:ext>
            </p:extLst>
          </p:nvPr>
        </p:nvGraphicFramePr>
        <p:xfrm>
          <a:off x="1905000" y="1229916"/>
          <a:ext cx="2362200" cy="1513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609336" imgH="393529" progId="Equation.3">
                  <p:embed/>
                </p:oleObj>
              </mc:Choice>
              <mc:Fallback>
                <p:oleObj name="Equation" r:id="rId3" imgW="609336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29916"/>
                        <a:ext cx="2362200" cy="15132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448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75" y="10287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360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434" y="66932"/>
            <a:ext cx="8999483" cy="3850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can use the distributive property</a:t>
            </a:r>
            <a:r>
              <a:rPr lang="en-US" altLang="en-US" sz="2000" b="1" dirty="0" smtClean="0"/>
              <a:t>.</a:t>
            </a:r>
            <a:endParaRPr lang="en-US" altLang="en-US" sz="2000" b="1" dirty="0"/>
          </a:p>
        </p:txBody>
      </p:sp>
      <p:sp>
        <p:nvSpPr>
          <p:cNvPr id="7" name="5-Point Star 6"/>
          <p:cNvSpPr/>
          <p:nvPr/>
        </p:nvSpPr>
        <p:spPr>
          <a:xfrm>
            <a:off x="95270" y="103134"/>
            <a:ext cx="312608" cy="312608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33400" y="1941771"/>
            <a:ext cx="35433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905000" y="1229916"/>
          <a:ext cx="2362200" cy="1513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609336" imgH="393529" progId="Equation.3">
                  <p:embed/>
                </p:oleObj>
              </mc:Choice>
              <mc:Fallback>
                <p:oleObj name="Equation" r:id="rId3" imgW="609336" imgH="393529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229916"/>
                        <a:ext cx="2362200" cy="15132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3810000"/>
            <a:ext cx="86027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Answer: -2 – 6, which is     -8</a:t>
            </a:r>
          </a:p>
          <a:p>
            <a:endParaRPr lang="en-US" dirty="0"/>
          </a:p>
          <a:p>
            <a:r>
              <a:rPr lang="en-US" dirty="0" smtClean="0"/>
              <a:t>How did we get this?</a:t>
            </a:r>
          </a:p>
          <a:p>
            <a:endParaRPr lang="en-US" dirty="0"/>
          </a:p>
          <a:p>
            <a:r>
              <a:rPr lang="en-US" dirty="0" smtClean="0"/>
              <a:t>You could use the Distributive Property to multiply 2/3 by each number in the parenthesis:</a:t>
            </a:r>
            <a:endParaRPr lang="en-US" dirty="0"/>
          </a:p>
          <a:p>
            <a:r>
              <a:rPr lang="en-US" dirty="0" smtClean="0"/>
              <a:t>2/3 multiplied by -3/1 is -2.</a:t>
            </a:r>
          </a:p>
          <a:p>
            <a:r>
              <a:rPr lang="en-US" dirty="0" smtClean="0"/>
              <a:t>2/3 multiplied by -9/1 is -6.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505200" y="3725916"/>
            <a:ext cx="914400" cy="6936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Title 1"/>
          <p:cNvSpPr>
            <a:spLocks noGrp="1"/>
          </p:cNvSpPr>
          <p:nvPr>
            <p:ph type="title"/>
          </p:nvPr>
        </p:nvSpPr>
        <p:spPr>
          <a:xfrm>
            <a:off x="628650" y="1203326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altLang="en-US" sz="4800" b="1" dirty="0" smtClean="0"/>
              <a:t>Learning Target:</a:t>
            </a:r>
          </a:p>
        </p:txBody>
      </p:sp>
      <p:sp>
        <p:nvSpPr>
          <p:cNvPr id="382979" name="Content Placeholder 2"/>
          <p:cNvSpPr>
            <a:spLocks noGrp="1"/>
          </p:cNvSpPr>
          <p:nvPr>
            <p:ph idx="1"/>
          </p:nvPr>
        </p:nvSpPr>
        <p:spPr>
          <a:xfrm>
            <a:off x="628650" y="2663825"/>
            <a:ext cx="7886700" cy="2593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 smtClean="0"/>
              <a:t>I can </a:t>
            </a:r>
            <a:r>
              <a:rPr lang="en-US" dirty="0" smtClean="0"/>
              <a:t>apply the </a:t>
            </a:r>
            <a:r>
              <a:rPr lang="en-US" dirty="0"/>
              <a:t>number </a:t>
            </a:r>
            <a:r>
              <a:rPr lang="en-US" dirty="0" smtClean="0"/>
              <a:t>properties</a:t>
            </a:r>
            <a:r>
              <a:rPr lang="en-US" altLang="en-US" sz="32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3945" cy="653217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1076" y="338850"/>
            <a:ext cx="8497614" cy="61565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8839200" cy="52901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43400" y="1338590"/>
            <a:ext cx="31618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adding the opposite</a:t>
            </a:r>
            <a:endParaRPr lang="en-US" sz="28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6232" y="1733007"/>
            <a:ext cx="25490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additive inverse</a:t>
            </a:r>
            <a:endParaRPr lang="en-US" sz="28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03037" y="3429000"/>
            <a:ext cx="44426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multiplying by the reciprocal</a:t>
            </a:r>
            <a:endParaRPr lang="en-US" sz="28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15215" y="3863181"/>
            <a:ext cx="33755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multiplicative inverse</a:t>
            </a:r>
            <a:endParaRPr lang="en-US" sz="28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96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5273</TotalTime>
  <Words>460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Office Theme</vt:lpstr>
      <vt:lpstr>Equation</vt:lpstr>
      <vt:lpstr>Learning Target:</vt:lpstr>
      <vt:lpstr>FRACTIONS 1)</vt:lpstr>
      <vt:lpstr>FRACTIONS 1)</vt:lpstr>
      <vt:lpstr>2)</vt:lpstr>
      <vt:lpstr>2)</vt:lpstr>
      <vt:lpstr>3)</vt:lpstr>
      <vt:lpstr>3)</vt:lpstr>
      <vt:lpstr>Learning Target: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EXIT: Solve for a.   12 + 10 = 2(a + 5)</vt:lpstr>
      <vt:lpstr>EXIT: Solve for a.   12 + 10 = 2(a + 5)</vt:lpstr>
      <vt:lpstr>Identify and Apply Homework: -Try your best on this assignment (both sides).   -You should use your notes for help.   -On the back, 11 &amp; 12 might be difficult.  You should look a change from one line to the next and give the Number Property associated with that change. -This will be checked for completion tomorrow. If you have extra time afterwards, work on ALEKS.</vt:lpstr>
    </vt:vector>
  </TitlesOfParts>
  <Company>WLS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Target:</dc:title>
  <dc:creator>Amanda Graf</dc:creator>
  <cp:lastModifiedBy>Jason Hale</cp:lastModifiedBy>
  <cp:revision>169</cp:revision>
  <dcterms:created xsi:type="dcterms:W3CDTF">2014-05-09T13:06:37Z</dcterms:created>
  <dcterms:modified xsi:type="dcterms:W3CDTF">2019-09-29T02:30:14Z</dcterms:modified>
</cp:coreProperties>
</file>