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8423-7BB0-4E91-94BB-5891D6C0B979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FF4F-CB52-44D1-8CC7-307FA1369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040" y="286035"/>
            <a:ext cx="6016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Clothing Store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Pays $8.75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hour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You can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1200" spc="2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Saturdays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week.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earnings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200" spc="1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en-US" sz="12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ten-week</a:t>
            </a:r>
            <a:r>
              <a:rPr lang="en-US" sz="12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summer?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20040" y="1420501"/>
            <a:ext cx="5977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Lawn Care Company: 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$52.21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typical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eight-hour</a:t>
            </a:r>
            <a:r>
              <a:rPr lang="en-US" sz="1200" spc="15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day.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job,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weather.</a:t>
            </a:r>
            <a:r>
              <a:rPr lang="en-US" sz="1200" spc="26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1200" spc="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earnings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ten-week</a:t>
            </a:r>
            <a:r>
              <a:rPr lang="en-US" sz="12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summer?</a:t>
            </a:r>
            <a:endParaRPr lang="en-US" sz="1200" dirty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27660" y="2870421"/>
            <a:ext cx="5961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Grocery Store:  </a:t>
            </a:r>
            <a:r>
              <a:rPr lang="en-US" altLang="en-US" sz="1200" dirty="0">
                <a:solidFill>
                  <a:srgbClr val="231F20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aggers earn $8.10 per hour at the local supermarket. Most work a 20.5-hour week. What would the typical gross pay be at the end of a ten-week summer?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1752" y="4187611"/>
            <a:ext cx="647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Summer youth </a:t>
            </a:r>
            <a:r>
              <a:rPr lang="en-US" sz="1200" b="1" dirty="0" smtClean="0"/>
              <a:t>programs:  </a:t>
            </a:r>
            <a:r>
              <a:rPr lang="en-US" sz="1200" dirty="0" smtClean="0"/>
              <a:t>Pay $8.45 </a:t>
            </a:r>
            <a:r>
              <a:rPr lang="en-US" sz="1200" dirty="0"/>
              <a:t>per hour for general grounds clean- up work at public facilities. Most youths work six hours per day for five days, for an eight-week period. What is the total earned by each teen?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2504" y="5452865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Magazine</a:t>
            </a:r>
            <a:r>
              <a:rPr lang="en-US" sz="1200" b="1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subscription</a:t>
            </a:r>
            <a:r>
              <a:rPr lang="en-US" sz="1200" b="1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service:</a:t>
            </a:r>
            <a:r>
              <a:rPr lang="en-US" sz="1200" b="1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calling</a:t>
            </a:r>
            <a:r>
              <a:rPr lang="en-US" sz="1200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residents</a:t>
            </a:r>
            <a:r>
              <a:rPr lang="en-US" sz="12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12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US" sz="1200" spc="1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employer.</a:t>
            </a:r>
            <a:r>
              <a:rPr lang="en-US" sz="1200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$8.25</a:t>
            </a:r>
            <a:r>
              <a:rPr lang="en-US" sz="1200" spc="-2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weeks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spc="2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fourth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weeks,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$1.50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en-US" sz="1200" spc="1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neither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absent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1200" spc="1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work.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fifth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on,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$2.50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en-US" sz="12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hour.</a:t>
            </a:r>
            <a:r>
              <a:rPr lang="en-US" sz="1200" spc="20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Assuming</a:t>
            </a:r>
            <a:r>
              <a:rPr lang="en-US" sz="12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12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absent,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US" sz="12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</a:t>
            </a:r>
            <a:r>
              <a:rPr lang="en-US" sz="12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ten-week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lang="en-US" sz="1200" spc="1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sz="12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hours,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nights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week?</a:t>
            </a:r>
            <a:r>
              <a:rPr lang="en-US" sz="1200" spc="-2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22504" y="729954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Babysitting:  </a:t>
            </a:r>
            <a:r>
              <a:rPr lang="en-US" sz="1200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Babysitting pays well at $11.00 per hour but is not steady work.  Over the summer, you are asked to babysit nine  Saturdays for 5 hours each and eleven other weekdays for 3.5 hours each.  How much would you make during the summer?</a:t>
            </a:r>
            <a:r>
              <a:rPr lang="en-US" sz="1200" b="1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234696" y="826906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spc="-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service:</a:t>
            </a:r>
            <a:r>
              <a:rPr lang="en-US" sz="1200" b="1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Subway is hiring new workers for a starting rate of $8.10 per hour.  However, after every month (four weeks), you get a 10 cent raise.  Assuming you work 25 hours each week, how much can you make over the ten week period?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90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0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Name_________________________________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Comparing Summer Job Income</a:t>
            </a:r>
            <a:endParaRPr lang="en-US" sz="1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53705"/>
              </p:ext>
            </p:extLst>
          </p:nvPr>
        </p:nvGraphicFramePr>
        <p:xfrm>
          <a:off x="228600" y="685800"/>
          <a:ext cx="6400800" cy="783134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0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 Shown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Money Made</a:t>
                      </a:r>
                      <a:r>
                        <a:rPr lang="en-US" sz="1400" baseline="0" dirty="0" smtClean="0"/>
                        <a:t> Over the Summer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Clothing</a:t>
                      </a:r>
                      <a:r>
                        <a:rPr lang="en-US" baseline="0" dirty="0" smtClean="0"/>
                        <a:t> Store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Lawn Care Company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Grocery Store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Youth Program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Magazine Service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Babysitting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3612">
                <a:tc>
                  <a:txBody>
                    <a:bodyPr/>
                    <a:lstStyle/>
                    <a:p>
                      <a:r>
                        <a:rPr lang="en-US" dirty="0" smtClean="0"/>
                        <a:t>Food Service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07777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Assume summer lasts 10 weeks when solving the following problems.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292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432" y="21336"/>
            <a:ext cx="655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Summer Job Follow-up Questions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27432" y="533400"/>
            <a:ext cx="6830568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1)  Based on pay alone, which summer job should you select?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 startAt="2"/>
            </a:pP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many hours would you be working each week if you selected the above job?  How does this compare to other jobs listed?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 startAt="3"/>
            </a:pP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other factors may affect your decision to select one job over another?  (List at least 3)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</a:t>
            </a:r>
          </a:p>
          <a:p>
            <a:r>
              <a:rPr lang="en-US" sz="1400" b="1" spc="-5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400" b="1" spc="-5" dirty="0" smtClean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 startAt="4"/>
            </a:pP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Considering pay, working conditions, and preference, which job do you think you would choose?  Explain why.</a:t>
            </a:r>
          </a:p>
          <a:p>
            <a:r>
              <a:rPr lang="en-US" sz="1400" b="1" spc="-5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400" b="1" spc="-5" dirty="0" smtClean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 startAt="5"/>
            </a:pP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Does this job deal primarily with people, data, or things?  Explain.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_______________________________________________________________</a:t>
            </a:r>
          </a:p>
          <a:p>
            <a:pPr marL="342900" indent="-342900">
              <a:buAutoNum type="arabicParenR" startAt="4"/>
            </a:pPr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 startAt="4"/>
            </a:pPr>
            <a:endParaRPr lang="en-US" sz="1400" b="1" spc="-5" dirty="0" smtClean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 startAt="6"/>
            </a:pP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skills and/or personality traits do you think your </a:t>
            </a: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employer </a:t>
            </a:r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would expect from you at this job?</a:t>
            </a:r>
          </a:p>
          <a:p>
            <a:pPr marL="342900" indent="-342900">
              <a:buAutoNum type="arabicParenR" startAt="6"/>
            </a:pPr>
            <a:endParaRPr lang="en-US" sz="1400" b="1" spc="-5" dirty="0" smtClean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________________________________________________________________</a:t>
            </a:r>
          </a:p>
          <a:p>
            <a:endParaRPr lang="en-US" sz="1400" b="1" spc="-5" dirty="0">
              <a:solidFill>
                <a:srgbClr val="231F2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spc="-5" dirty="0" smtClean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________________________________________________________________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16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426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</dc:creator>
  <cp:lastModifiedBy>Jason Hale</cp:lastModifiedBy>
  <cp:revision>28</cp:revision>
  <cp:lastPrinted>2015-10-08T00:20:25Z</cp:lastPrinted>
  <dcterms:created xsi:type="dcterms:W3CDTF">2014-10-25T11:59:33Z</dcterms:created>
  <dcterms:modified xsi:type="dcterms:W3CDTF">2017-09-20T10:51:10Z</dcterms:modified>
</cp:coreProperties>
</file>