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6DD0-A912-4EDF-8D2D-F04CB108416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EEB6-AFA1-477E-ABFC-A40980072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5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6DD0-A912-4EDF-8D2D-F04CB108416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EEB6-AFA1-477E-ABFC-A40980072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1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6DD0-A912-4EDF-8D2D-F04CB108416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EEB6-AFA1-477E-ABFC-A40980072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5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6DD0-A912-4EDF-8D2D-F04CB108416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EEB6-AFA1-477E-ABFC-A40980072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6DD0-A912-4EDF-8D2D-F04CB108416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EEB6-AFA1-477E-ABFC-A40980072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6DD0-A912-4EDF-8D2D-F04CB108416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EEB6-AFA1-477E-ABFC-A40980072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1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6DD0-A912-4EDF-8D2D-F04CB108416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EEB6-AFA1-477E-ABFC-A40980072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80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6DD0-A912-4EDF-8D2D-F04CB108416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EEB6-AFA1-477E-ABFC-A40980072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8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6DD0-A912-4EDF-8D2D-F04CB108416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EEB6-AFA1-477E-ABFC-A40980072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4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6DD0-A912-4EDF-8D2D-F04CB108416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EEB6-AFA1-477E-ABFC-A40980072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8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6DD0-A912-4EDF-8D2D-F04CB108416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EEB6-AFA1-477E-ABFC-A40980072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4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A6DD0-A912-4EDF-8D2D-F04CB108416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4EEB6-AFA1-477E-ABFC-A40980072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5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839"/>
          <a:stretch/>
        </p:blipFill>
        <p:spPr>
          <a:xfrm>
            <a:off x="106496" y="348346"/>
            <a:ext cx="8896111" cy="60437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66606" y="5451565"/>
            <a:ext cx="5042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Hint: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There are four (an even number) of the variable x.  They all must be positive or all negative.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 rot="1194441">
            <a:off x="3905762" y="5094733"/>
            <a:ext cx="1297577" cy="22642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5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79" y="400595"/>
            <a:ext cx="8841808" cy="61614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13463" y="6105919"/>
            <a:ext cx="504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Hint: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This says “a does NOT equal 0.”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 rot="853078">
            <a:off x="2743947" y="6461631"/>
            <a:ext cx="461554" cy="14382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05562" y="3515919"/>
            <a:ext cx="2733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Hint: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Write as improper fraction.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Then…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KEEP CHANGE FLIP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 rot="5400000">
            <a:off x="6074784" y="3533199"/>
            <a:ext cx="461554" cy="14382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10064" y="189896"/>
            <a:ext cx="2733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Hint: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Write as improper fraction.  </a:t>
            </a:r>
          </a:p>
        </p:txBody>
      </p:sp>
      <p:sp>
        <p:nvSpPr>
          <p:cNvPr id="10" name="Left Arrow 9"/>
          <p:cNvSpPr/>
          <p:nvPr/>
        </p:nvSpPr>
        <p:spPr>
          <a:xfrm rot="13948565">
            <a:off x="7827350" y="1043652"/>
            <a:ext cx="461554" cy="14382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9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879" y="987607"/>
            <a:ext cx="8601075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70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6798"/>
          <a:stretch/>
        </p:blipFill>
        <p:spPr>
          <a:xfrm>
            <a:off x="116749" y="340236"/>
            <a:ext cx="8931456" cy="37876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7932" y="66363"/>
            <a:ext cx="504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Hint: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“1/3 </a:t>
            </a:r>
            <a:r>
              <a:rPr lang="en-US" b="1" dirty="0" smtClean="0">
                <a:solidFill>
                  <a:srgbClr val="FF0000"/>
                </a:solidFill>
              </a:rPr>
              <a:t>of</a:t>
            </a:r>
            <a:r>
              <a:rPr lang="en-US" dirty="0" smtClean="0">
                <a:solidFill>
                  <a:srgbClr val="FF0000"/>
                </a:solidFill>
              </a:rPr>
              <a:t> the cards” means 1/3 times 5/6</a:t>
            </a:r>
          </a:p>
        </p:txBody>
      </p:sp>
      <p:sp>
        <p:nvSpPr>
          <p:cNvPr id="6" name="Left Arrow 5"/>
          <p:cNvSpPr/>
          <p:nvPr/>
        </p:nvSpPr>
        <p:spPr>
          <a:xfrm rot="16200000">
            <a:off x="7220150" y="469220"/>
            <a:ext cx="461554" cy="14382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9178" y="1802674"/>
            <a:ext cx="574765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74128"/>
          <a:stretch/>
        </p:blipFill>
        <p:spPr>
          <a:xfrm>
            <a:off x="116749" y="4545829"/>
            <a:ext cx="8931456" cy="13386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98869" y="3707007"/>
            <a:ext cx="504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Hint: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many recipes of 3¼ fit in 8</a:t>
            </a:r>
            <a:r>
              <a:rPr lang="en-US" baseline="30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baseline="-25000" dirty="0" smtClean="0">
                <a:solidFill>
                  <a:srgbClr val="FF0000"/>
                </a:solidFill>
              </a:rPr>
              <a:t>8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0" name="Left Arrow 9"/>
          <p:cNvSpPr/>
          <p:nvPr/>
        </p:nvSpPr>
        <p:spPr>
          <a:xfrm>
            <a:off x="4986402" y="3635093"/>
            <a:ext cx="461554" cy="14382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70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16" y="812619"/>
            <a:ext cx="6543675" cy="2933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4378" y="3924721"/>
            <a:ext cx="5042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Hint: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After playing once, refresh the screen and try again for extra practice.</a:t>
            </a:r>
          </a:p>
        </p:txBody>
      </p:sp>
    </p:spTree>
    <p:extLst>
      <p:ext uri="{BB962C8B-B14F-4D97-AF65-F5344CB8AC3E}">
        <p14:creationId xmlns:p14="http://schemas.microsoft.com/office/powerpoint/2010/main" val="1533758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94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Hale</dc:creator>
  <cp:lastModifiedBy>Jason Hale</cp:lastModifiedBy>
  <cp:revision>4</cp:revision>
  <dcterms:created xsi:type="dcterms:W3CDTF">2019-09-29T02:44:44Z</dcterms:created>
  <dcterms:modified xsi:type="dcterms:W3CDTF">2019-09-29T03:02:46Z</dcterms:modified>
</cp:coreProperties>
</file>