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59" r:id="rId5"/>
    <p:sldId id="263" r:id="rId6"/>
    <p:sldId id="260" r:id="rId7"/>
    <p:sldId id="262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6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1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1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7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6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0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4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0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3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7D1C-7FA7-407E-9A96-9D784D4F6A6A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33EA8-45AD-4470-ADEE-1B7494FD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4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 descr="Image result for person greet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81" b="5648"/>
          <a:stretch/>
        </p:blipFill>
        <p:spPr bwMode="auto">
          <a:xfrm>
            <a:off x="5114874" y="1601635"/>
            <a:ext cx="3882484" cy="407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17221"/>
            <a:ext cx="7886700" cy="937463"/>
          </a:xfrm>
        </p:spPr>
        <p:txBody>
          <a:bodyPr/>
          <a:lstStyle/>
          <a:p>
            <a:r>
              <a:rPr lang="en-US" b="1" dirty="0" smtClean="0"/>
              <a:t>Getting to Know Your Calculator</a:t>
            </a:r>
            <a:endParaRPr lang="en-US" b="1" dirty="0"/>
          </a:p>
        </p:txBody>
      </p:sp>
      <p:pic>
        <p:nvPicPr>
          <p:cNvPr id="2054" name="Picture 6" descr="Image result for ti 30x ii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5" t="4004" r="24405" b="3876"/>
          <a:stretch/>
        </p:blipFill>
        <p:spPr bwMode="auto">
          <a:xfrm>
            <a:off x="5283643" y="1754020"/>
            <a:ext cx="2013144" cy="377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person greet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8"/>
          <a:stretch/>
        </p:blipFill>
        <p:spPr bwMode="auto">
          <a:xfrm>
            <a:off x="133740" y="1825625"/>
            <a:ext cx="4801635" cy="339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Image result for person greet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7" r="15842" b="76160"/>
          <a:stretch/>
        </p:blipFill>
        <p:spPr bwMode="auto">
          <a:xfrm>
            <a:off x="7246195" y="1647644"/>
            <a:ext cx="1751163" cy="92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599295" y="1805135"/>
            <a:ext cx="1095554" cy="5843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52936" y="1805135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Hello!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3990" y="1754020"/>
            <a:ext cx="4981134" cy="35339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5123" y="1507068"/>
            <a:ext cx="4049865" cy="42381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33740" y="5787330"/>
            <a:ext cx="8863618" cy="937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(If you have a calculator in your locker, go get it.)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490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Solving Equations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-3(2x + 5) = 24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9 – 4(3x – 1) = 48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7540" y="2510135"/>
            <a:ext cx="2258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x = -6.5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7540" y="4343549"/>
            <a:ext cx="2610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x = -2.92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1321357"/>
            <a:ext cx="437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to the nearest hundredth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On/Off</a:t>
            </a:r>
            <a:endParaRPr lang="en-US" b="1" dirty="0"/>
          </a:p>
        </p:txBody>
      </p:sp>
      <p:pic>
        <p:nvPicPr>
          <p:cNvPr id="3074" name="Picture 2" descr="Image result for ti 30x i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080" y="365126"/>
            <a:ext cx="6417753" cy="641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251019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Parenthesis</a:t>
            </a:r>
            <a:endParaRPr lang="en-US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465526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Ans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45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Negative</a:t>
            </a:r>
            <a:r>
              <a:rPr lang="en-US" dirty="0" smtClean="0"/>
              <a:t>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-3.78 – 5.94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13.782 – (-21.983)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59888" y="1612988"/>
            <a:ext cx="1633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-9.72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1519" y="3152667"/>
            <a:ext cx="2124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35.765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178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 + </a:t>
            </a:r>
            <a:r>
              <a:rPr lang="en-US" baseline="30000" dirty="0" smtClean="0"/>
              <a:t>8</a:t>
            </a:r>
            <a:r>
              <a:rPr lang="en-US" dirty="0" smtClean="0"/>
              <a:t>/</a:t>
            </a:r>
            <a:r>
              <a:rPr lang="en-US" baseline="-25000" dirty="0" smtClean="0"/>
              <a:t>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-1</a:t>
            </a:r>
            <a:r>
              <a:rPr lang="en-US" baseline="30000" dirty="0" smtClean="0"/>
              <a:t>4</a:t>
            </a:r>
            <a:r>
              <a:rPr lang="en-US" dirty="0" smtClean="0"/>
              <a:t>/</a:t>
            </a:r>
            <a:r>
              <a:rPr lang="en-US" baseline="-25000" dirty="0" smtClean="0"/>
              <a:t>5</a:t>
            </a:r>
            <a:r>
              <a:rPr lang="en-US" dirty="0" smtClean="0"/>
              <a:t> + (-</a:t>
            </a:r>
            <a:r>
              <a:rPr lang="en-US" baseline="30000" dirty="0" smtClean="0"/>
              <a:t>7</a:t>
            </a:r>
            <a:r>
              <a:rPr lang="en-US" dirty="0" smtClean="0"/>
              <a:t>/</a:t>
            </a:r>
            <a:r>
              <a:rPr lang="en-US" baseline="-25000" dirty="0" smtClean="0"/>
              <a:t>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77451" y="1690601"/>
            <a:ext cx="4230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1.5555555556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3464" y="3077964"/>
            <a:ext cx="1984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-2.675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274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Fractions (Answers as Fractions)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 + </a:t>
            </a:r>
            <a:r>
              <a:rPr lang="en-US" baseline="30000" dirty="0" smtClean="0"/>
              <a:t>8</a:t>
            </a:r>
            <a:r>
              <a:rPr lang="en-US" dirty="0" smtClean="0"/>
              <a:t>/</a:t>
            </a:r>
            <a:r>
              <a:rPr lang="en-US" baseline="-25000" dirty="0" smtClean="0"/>
              <a:t>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-1</a:t>
            </a:r>
            <a:r>
              <a:rPr lang="en-US" baseline="30000" dirty="0" smtClean="0"/>
              <a:t>4</a:t>
            </a:r>
            <a:r>
              <a:rPr lang="en-US" dirty="0" smtClean="0"/>
              <a:t>/</a:t>
            </a:r>
            <a:r>
              <a:rPr lang="en-US" baseline="-25000" dirty="0" smtClean="0"/>
              <a:t>5</a:t>
            </a:r>
            <a:r>
              <a:rPr lang="en-US" dirty="0" smtClean="0"/>
              <a:t> + (-</a:t>
            </a:r>
            <a:r>
              <a:rPr lang="en-US" baseline="30000" dirty="0" smtClean="0"/>
              <a:t>7</a:t>
            </a:r>
            <a:r>
              <a:rPr lang="en-US" dirty="0" smtClean="0"/>
              <a:t>/</a:t>
            </a:r>
            <a:r>
              <a:rPr lang="en-US" baseline="-25000" dirty="0" smtClean="0"/>
              <a:t>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77451" y="1690601"/>
            <a:ext cx="4230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1.5555555556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3464" y="3077964"/>
            <a:ext cx="1984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-2.675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1531" y="3018990"/>
            <a:ext cx="2138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-2 </a:t>
            </a:r>
            <a:r>
              <a:rPr lang="en-US" sz="5400" b="1" cap="none" spc="0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27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/</a:t>
            </a:r>
            <a:r>
              <a:rPr lang="en-US" sz="5400" b="1" cap="none" spc="0" baseline="-25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40</a:t>
            </a:r>
            <a:endParaRPr lang="en-US" sz="5400" b="1" cap="none" spc="0" baseline="-25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7932" y="1634083"/>
            <a:ext cx="1459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1 </a:t>
            </a:r>
            <a:r>
              <a:rPr lang="en-US" sz="5400" b="1" cap="none" spc="0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5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/</a:t>
            </a:r>
            <a:r>
              <a:rPr lang="en-US" sz="5400" b="1" cap="none" spc="0" baseline="-25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9</a:t>
            </a:r>
            <a:endParaRPr lang="en-US" sz="5400" b="1" cap="none" spc="0" baseline="-25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485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Fractions &lt;-&gt;Decimals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0.45 + 0.045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-4.567 + 6.789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41643" y="1578483"/>
            <a:ext cx="1653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99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/</a:t>
            </a:r>
            <a:r>
              <a:rPr lang="en-US" sz="5400" b="1" baseline="-25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200</a:t>
            </a:r>
            <a:endParaRPr lang="en-US" sz="5400" b="1" cap="none" spc="0" baseline="-25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74396" y="3077964"/>
            <a:ext cx="2395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 </a:t>
            </a:r>
            <a:r>
              <a:rPr lang="en-US" sz="5400" b="1" cap="none" spc="0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111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/</a:t>
            </a:r>
            <a:r>
              <a:rPr lang="en-US" sz="5400" b="1" cap="none" spc="0" baseline="-25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500</a:t>
            </a:r>
            <a:endParaRPr lang="en-US" sz="5400" b="1" cap="none" spc="0" baseline="-25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569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0.87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-1.74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2.3</a:t>
            </a:r>
            <a:r>
              <a:rPr lang="en-US" baseline="30000" dirty="0" smtClean="0"/>
              <a:t>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(-1.98)</a:t>
            </a:r>
            <a:r>
              <a:rPr lang="en-US" baseline="30000" dirty="0" smtClean="0"/>
              <a:t>7</a:t>
            </a:r>
            <a:endParaRPr lang="en-US" baseline="30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6880" y="1509471"/>
            <a:ext cx="2124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0.7569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6880" y="2567737"/>
            <a:ext cx="2335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-3.0276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6880" y="3626003"/>
            <a:ext cx="2475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27.9841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6880" y="4684269"/>
            <a:ext cx="4091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-119.3043645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150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0.87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-1.74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2.3</a:t>
            </a:r>
            <a:r>
              <a:rPr lang="en-US" baseline="30000" dirty="0" smtClean="0"/>
              <a:t>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(-1.98)</a:t>
            </a:r>
            <a:r>
              <a:rPr lang="en-US" baseline="30000" dirty="0" smtClean="0"/>
              <a:t>7</a:t>
            </a:r>
            <a:endParaRPr lang="en-US" baseline="30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6880" y="1509471"/>
            <a:ext cx="2124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0.7569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6880" y="2567737"/>
            <a:ext cx="2335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-3.0276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6880" y="3626003"/>
            <a:ext cx="2475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27.9841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6880" y="4684269"/>
            <a:ext cx="4091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-119.3043645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0" y="1321357"/>
            <a:ext cx="437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to the nearest hundredth if necessary.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99612" y="1502423"/>
            <a:ext cx="1422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0.76</a:t>
            </a:r>
            <a:endParaRPr lang="en-US" sz="5400" b="1" cap="none" spc="0" baseline="-25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93815" y="2560689"/>
            <a:ext cx="1633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-3.03</a:t>
            </a:r>
            <a:endParaRPr lang="en-US" sz="5400" b="1" cap="none" spc="0" baseline="-25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3566" y="3618955"/>
            <a:ext cx="1773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27.98</a:t>
            </a:r>
            <a:endParaRPr lang="en-US" sz="5400" b="1" cap="none" spc="0" baseline="-25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84288" y="4694599"/>
            <a:ext cx="1984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effectLst/>
              </a:rPr>
              <a:t>-119.3</a:t>
            </a:r>
            <a:endParaRPr lang="en-US" sz="5400" b="1" cap="none" spc="0" baseline="-25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857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Solving Equations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-7x + 9 = 82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2x – 13 + 21x = 54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32076" y="2397991"/>
            <a:ext cx="2961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x = -10.43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32076" y="4287477"/>
            <a:ext cx="23984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x = 2.91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1321357"/>
            <a:ext cx="437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to the nearest hundredth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9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186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Getting to Know Your Calculator</vt:lpstr>
      <vt:lpstr>On/Off</vt:lpstr>
      <vt:lpstr>Negative Numbers</vt:lpstr>
      <vt:lpstr>Fractions</vt:lpstr>
      <vt:lpstr>Fractions (Answers as Fractions)</vt:lpstr>
      <vt:lpstr>Fractions &lt;-&gt;Decimals</vt:lpstr>
      <vt:lpstr>Exponents</vt:lpstr>
      <vt:lpstr>Exponents</vt:lpstr>
      <vt:lpstr>Solving Equations</vt:lpstr>
      <vt:lpstr>Solving Equations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Your Calculator</dc:title>
  <dc:creator>Jason Hale</dc:creator>
  <cp:lastModifiedBy>Jason Hale</cp:lastModifiedBy>
  <cp:revision>11</cp:revision>
  <dcterms:created xsi:type="dcterms:W3CDTF">2019-11-18T11:51:49Z</dcterms:created>
  <dcterms:modified xsi:type="dcterms:W3CDTF">2019-11-18T14:35:11Z</dcterms:modified>
</cp:coreProperties>
</file>