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1" autoAdjust="0"/>
    <p:restoredTop sz="94660"/>
  </p:normalViewPr>
  <p:slideViewPr>
    <p:cSldViewPr>
      <p:cViewPr varScale="1">
        <p:scale>
          <a:sx n="79" d="100"/>
          <a:sy n="79" d="100"/>
        </p:scale>
        <p:origin x="255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3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2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4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5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6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8CF5-4DF3-438C-A79A-1B98585AE8FE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908F-C1FF-4120-829B-1A6CE31DA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Name_______________________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Grade Review Math Assignment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725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 not use a calculator on this assignment.  Show your work on each topic. </a:t>
            </a:r>
          </a:p>
          <a:p>
            <a:r>
              <a:rPr lang="en-US" sz="1200" dirty="0"/>
              <a:t> 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4581" y="66464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1:  Order of Operations</a:t>
            </a:r>
          </a:p>
          <a:p>
            <a:r>
              <a:rPr lang="en-US" sz="1200" b="1" dirty="0" smtClean="0"/>
              <a:t>Use the order of operations to solve the problems.  </a:t>
            </a:r>
            <a:endParaRPr lang="en-US" sz="12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9" y="1042555"/>
            <a:ext cx="6515100" cy="29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45" y="2457979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2:  Multiplying Double Digit Numbers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83134" y="4438193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3:  Long Division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47" y="2813410"/>
            <a:ext cx="5572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60" y="2874047"/>
            <a:ext cx="54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49" y="2886980"/>
            <a:ext cx="511045" cy="4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25" y="2909738"/>
            <a:ext cx="539364" cy="42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760" y="2878265"/>
            <a:ext cx="571178" cy="42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97" y="2839926"/>
            <a:ext cx="541163" cy="45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236" y="2771239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201557" y="2799040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40588" y="2827062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283960" y="2771239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236486" y="2776917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5)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265160" y="2813318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-1320635" y="2438400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1219200" y="4343400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12" y="4971593"/>
            <a:ext cx="787938" cy="3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8" y="5057835"/>
            <a:ext cx="622574" cy="26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53" y="5022766"/>
            <a:ext cx="741676" cy="40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849" y="5087788"/>
            <a:ext cx="822880" cy="26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495" y="5062615"/>
            <a:ext cx="698033" cy="26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08" y="5019967"/>
            <a:ext cx="61436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20718" y="4793845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1203039" y="4821646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242070" y="4821645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285442" y="4793845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4)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451334" y="4820140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5)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8329" y="4827965"/>
            <a:ext cx="6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-60893" y="7983187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5:  Convert the Following Improper Fractions to Mixed Numbers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519" y="8571941"/>
            <a:ext cx="3330547" cy="38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534400"/>
            <a:ext cx="3534157" cy="37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-1331780" y="6812424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-26463" y="6854977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4:  Convert the Following Mixed Numbers to Improper Fractions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-1344187" y="7983187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8" y="7316470"/>
            <a:ext cx="3157997" cy="37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770" y="7315200"/>
            <a:ext cx="3407030" cy="35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Straight Connector 49"/>
          <p:cNvCxnSpPr/>
          <p:nvPr/>
        </p:nvCxnSpPr>
        <p:spPr>
          <a:xfrm>
            <a:off x="-1219200" y="609600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" y="1771661"/>
            <a:ext cx="3188531" cy="40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3" y="5725629"/>
            <a:ext cx="6594749" cy="56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" y="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6:  Reducing Fractions</a:t>
            </a:r>
          </a:p>
          <a:p>
            <a:r>
              <a:rPr lang="en-US" sz="1200" b="1" dirty="0" smtClean="0"/>
              <a:t>Reduce the following fractions to simplest form.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69" y="114792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7:  Adding Fractions</a:t>
            </a:r>
          </a:p>
          <a:p>
            <a:r>
              <a:rPr lang="en-US" sz="1200" b="1" dirty="0" smtClean="0"/>
              <a:t>Add the fractions.  Write your answer in simplest form.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9584" y="5181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9:  Multiplying Fractions</a:t>
            </a:r>
          </a:p>
          <a:p>
            <a:r>
              <a:rPr lang="en-US" sz="1200" b="1" dirty="0" smtClean="0"/>
              <a:t>Multiply the fractions.  Write your answer in simplest form.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925" y="7238999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10:  Dividing Fractions</a:t>
            </a:r>
          </a:p>
          <a:p>
            <a:r>
              <a:rPr lang="en-US" sz="1200" b="1" dirty="0" smtClean="0"/>
              <a:t>Divide the fractions.  Write your answer in simplest form.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1335493" y="1147924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1335493" y="2743200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41069" y="2746169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8:  Subtracting Fractions</a:t>
            </a:r>
          </a:p>
          <a:p>
            <a:r>
              <a:rPr lang="en-US" sz="1200" b="1" dirty="0" smtClean="0"/>
              <a:t>Subtract  the fractions.  Write your answer in simplest form.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-1283540" y="5172694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1333500" y="7197435"/>
            <a:ext cx="93726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13" y="3657600"/>
            <a:ext cx="10144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451" y="3698471"/>
            <a:ext cx="883490" cy="38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62" y="3556749"/>
            <a:ext cx="3911938" cy="55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178556" cy="19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87" y="5867400"/>
            <a:ext cx="954713" cy="41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379" y="5867400"/>
            <a:ext cx="927221" cy="32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824472"/>
            <a:ext cx="1066800" cy="46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906014"/>
            <a:ext cx="950618" cy="35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848600"/>
            <a:ext cx="1076860" cy="4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848600"/>
            <a:ext cx="2740726" cy="45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358" y="1828800"/>
            <a:ext cx="556915" cy="26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178" y="1825750"/>
            <a:ext cx="637254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1" y="1775976"/>
            <a:ext cx="1210390" cy="3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732" y="1800180"/>
            <a:ext cx="1212050" cy="34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965" y="3380601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371600" y="3380601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3429000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148496" y="3380600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4)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572299" y="3380601"/>
            <a:ext cx="749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5)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23" y="466298"/>
            <a:ext cx="6423567" cy="5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5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184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WLS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Graf</dc:creator>
  <cp:lastModifiedBy>Jason Hale</cp:lastModifiedBy>
  <cp:revision>26</cp:revision>
  <cp:lastPrinted>2014-05-14T18:46:40Z</cp:lastPrinted>
  <dcterms:created xsi:type="dcterms:W3CDTF">2014-05-14T13:12:33Z</dcterms:created>
  <dcterms:modified xsi:type="dcterms:W3CDTF">2017-08-13T22:37:49Z</dcterms:modified>
</cp:coreProperties>
</file>