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9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4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0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7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0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2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8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6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0766-6401-438C-888B-EBD93EB2960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1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Number Properties			</a:t>
            </a:r>
            <a:r>
              <a:rPr lang="en-US" sz="1400" dirty="0" smtClean="0"/>
              <a:t>Name___________________________</a:t>
            </a:r>
            <a:endParaRPr lang="en-US" sz="1400" b="1" dirty="0" smtClean="0"/>
          </a:p>
          <a:p>
            <a:r>
              <a:rPr lang="en-US" sz="1400" b="1" dirty="0" smtClean="0"/>
              <a:t>Homework </a:t>
            </a:r>
            <a:endParaRPr lang="en-US" sz="1400" b="1" dirty="0"/>
          </a:p>
          <a:p>
            <a:endParaRPr lang="en-US" sz="1400" b="1" dirty="0" smtClean="0"/>
          </a:p>
          <a:p>
            <a:r>
              <a:rPr lang="en-US" sz="1400" dirty="0" smtClean="0"/>
              <a:t>Identify whether or not the expressions are equivalent.  If they are equivalent, name the property that makes them equivalent.  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(12 + 15) + 20 = 12 + (15 + 20)</a:t>
            </a:r>
          </a:p>
          <a:p>
            <a:pPr marL="342900" indent="-342900">
              <a:buAutoNum type="arabicParenR"/>
            </a:pPr>
            <a:endParaRPr lang="en-US" sz="1400" dirty="0" smtClean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 smtClean="0"/>
          </a:p>
          <a:p>
            <a:pPr marL="342900" indent="-342900">
              <a:buAutoNum type="arabicParenR" startAt="2"/>
            </a:pPr>
            <a:r>
              <a:rPr lang="en-US" sz="1400" dirty="0" err="1" smtClean="0"/>
              <a:t>npm</a:t>
            </a:r>
            <a:r>
              <a:rPr lang="en-US" sz="1400" dirty="0" smtClean="0"/>
              <a:t> = </a:t>
            </a:r>
            <a:r>
              <a:rPr lang="en-US" sz="1400" dirty="0" err="1" smtClean="0"/>
              <a:t>pmn</a:t>
            </a:r>
            <a:endParaRPr lang="en-US" sz="1400" dirty="0" smtClean="0"/>
          </a:p>
          <a:p>
            <a:pPr marL="342900" indent="-342900"/>
            <a:endParaRPr lang="en-US" sz="1400" dirty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 smtClean="0"/>
          </a:p>
          <a:p>
            <a:pPr marL="342900" indent="-342900"/>
            <a:r>
              <a:rPr lang="en-US" sz="1400" dirty="0" smtClean="0"/>
              <a:t>3)    8 – 2 – 3 = 2 – 8 – 3 </a:t>
            </a:r>
          </a:p>
          <a:p>
            <a:pPr marL="342900" indent="-342900"/>
            <a:endParaRPr lang="en-US" sz="1400" dirty="0" smtClean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 smtClean="0"/>
          </a:p>
          <a:p>
            <a:pPr marL="342900" indent="-342900">
              <a:buAutoNum type="arabicParenR" startAt="4"/>
            </a:pPr>
            <a:r>
              <a:rPr lang="en-US" sz="1400" dirty="0" smtClean="0"/>
              <a:t>4(3 + 20) = 7 + 24</a:t>
            </a:r>
          </a:p>
          <a:p>
            <a:pPr marL="342900" indent="-342900"/>
            <a:endParaRPr lang="en-US" sz="1400" dirty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 smtClean="0"/>
          </a:p>
          <a:p>
            <a:pPr marL="342900" indent="-342900">
              <a:buAutoNum type="arabicParenR" startAt="5"/>
            </a:pPr>
            <a:r>
              <a:rPr lang="en-US" sz="1400" dirty="0" smtClean="0"/>
              <a:t>6(2 + 3) =    12 + 18</a:t>
            </a:r>
          </a:p>
          <a:p>
            <a:pPr marL="342900" indent="-342900">
              <a:buAutoNum type="arabicParenR" startAt="5"/>
            </a:pPr>
            <a:endParaRPr lang="en-US" sz="1400" dirty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 smtClean="0"/>
          </a:p>
          <a:p>
            <a:pPr marL="342900" indent="-342900">
              <a:buAutoNum type="arabicParenR" startAt="6"/>
            </a:pPr>
            <a:r>
              <a:rPr lang="en-US" sz="1400" dirty="0" smtClean="0"/>
              <a:t>0.2(5 + 12) = 1 + 2.4</a:t>
            </a:r>
          </a:p>
          <a:p>
            <a:pPr marL="342900" indent="-342900">
              <a:buAutoNum type="arabicParenR" startAt="6"/>
            </a:pPr>
            <a:endParaRPr lang="en-US" sz="1400" dirty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 smtClean="0"/>
          </a:p>
          <a:p>
            <a:pPr marL="342900" indent="-342900">
              <a:buAutoNum type="arabicParenR" startAt="7"/>
            </a:pPr>
            <a:r>
              <a:rPr lang="en-US" sz="1400" dirty="0" smtClean="0"/>
              <a:t>Explain how the distributive property can help you evaluate the product of (5 x 39) mentally.</a:t>
            </a:r>
          </a:p>
          <a:p>
            <a:pPr marL="342900" indent="-342900">
              <a:buAutoNum type="arabicParenR" startAt="7"/>
            </a:pPr>
            <a:endParaRPr lang="en-US" sz="1400" dirty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  <a:p>
            <a:pPr marL="342900" indent="-342900"/>
            <a:endParaRPr lang="en-US" sz="1400" dirty="0"/>
          </a:p>
          <a:p>
            <a:pPr marL="342900" indent="-342900"/>
            <a:r>
              <a:rPr lang="en-US" sz="1400" dirty="0" smtClean="0"/>
              <a:t>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476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Wayne Local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Graf</dc:creator>
  <cp:lastModifiedBy>Jason Hale</cp:lastModifiedBy>
  <cp:revision>17</cp:revision>
  <cp:lastPrinted>2015-09-29T13:24:51Z</cp:lastPrinted>
  <dcterms:created xsi:type="dcterms:W3CDTF">2014-09-26T17:26:19Z</dcterms:created>
  <dcterms:modified xsi:type="dcterms:W3CDTF">2017-09-27T10:44:04Z</dcterms:modified>
</cp:coreProperties>
</file>