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4" r:id="rId2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19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766-6401-438C-888B-EBD93EB2960D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B289-8F12-4FED-B216-F15E7BFE9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4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766-6401-438C-888B-EBD93EB2960D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B289-8F12-4FED-B216-F15E7BFE9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7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766-6401-438C-888B-EBD93EB2960D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B289-8F12-4FED-B216-F15E7BFE9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0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766-6401-438C-888B-EBD93EB2960D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B289-8F12-4FED-B216-F15E7BFE9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7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766-6401-438C-888B-EBD93EB2960D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B289-8F12-4FED-B216-F15E7BFE9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7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766-6401-438C-888B-EBD93EB2960D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B289-8F12-4FED-B216-F15E7BFE9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0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766-6401-438C-888B-EBD93EB2960D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B289-8F12-4FED-B216-F15E7BFE9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28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766-6401-438C-888B-EBD93EB2960D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B289-8F12-4FED-B216-F15E7BFE9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5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766-6401-438C-888B-EBD93EB2960D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B289-8F12-4FED-B216-F15E7BFE9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8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766-6401-438C-888B-EBD93EB2960D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B289-8F12-4FED-B216-F15E7BFE9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64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0766-6401-438C-888B-EBD93EB2960D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B289-8F12-4FED-B216-F15E7BFE9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2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10766-6401-438C-888B-EBD93EB2960D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AB289-8F12-4FED-B216-F15E7BFE9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1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19" y="614985"/>
            <a:ext cx="6771570" cy="768275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79262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Multiplying and Dividing Decimals</a:t>
            </a:r>
            <a:r>
              <a:rPr lang="en-US" sz="1400" b="1" dirty="0"/>
              <a:t>		</a:t>
            </a:r>
            <a:r>
              <a:rPr lang="en-US" sz="1400" dirty="0" smtClean="0"/>
              <a:t>Name</a:t>
            </a:r>
            <a:r>
              <a:rPr lang="en-US" sz="1400" dirty="0"/>
              <a:t>___________________________</a:t>
            </a:r>
            <a:endParaRPr lang="en-US" sz="1400" b="1" dirty="0"/>
          </a:p>
          <a:p>
            <a:r>
              <a:rPr lang="en-US" sz="1400" b="1" dirty="0" smtClean="0"/>
              <a:t>Homework </a:t>
            </a:r>
            <a:endParaRPr lang="en-US" sz="1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90561" r="2107"/>
          <a:stretch/>
        </p:blipFill>
        <p:spPr>
          <a:xfrm>
            <a:off x="39511" y="8297744"/>
            <a:ext cx="6818489" cy="7910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83030" y="1480737"/>
            <a:ext cx="39120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Do the problems on the left on a SEPARATE piece of paper.  Find the answer to the question on the left where the letters are on the right.  Then solve the puzzle.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478" y="3047047"/>
            <a:ext cx="5000625" cy="503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33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</TotalTime>
  <Words>39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Wayne Local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Graf</dc:creator>
  <cp:lastModifiedBy>Jason Hale</cp:lastModifiedBy>
  <cp:revision>23</cp:revision>
  <cp:lastPrinted>2017-09-17T12:47:56Z</cp:lastPrinted>
  <dcterms:created xsi:type="dcterms:W3CDTF">2014-09-26T17:26:19Z</dcterms:created>
  <dcterms:modified xsi:type="dcterms:W3CDTF">2017-09-17T12:50:00Z</dcterms:modified>
</cp:coreProperties>
</file>