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2004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3CC1-6ED9-45FB-A685-787EB622B56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3D78-29CC-4241-86B7-A8985D19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91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3CC1-6ED9-45FB-A685-787EB622B56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3D78-29CC-4241-86B7-A8985D19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2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3CC1-6ED9-45FB-A685-787EB622B56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3D78-29CC-4241-86B7-A8985D19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67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3CC1-6ED9-45FB-A685-787EB622B56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3D78-29CC-4241-86B7-A8985D19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80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3CC1-6ED9-45FB-A685-787EB622B56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3D78-29CC-4241-86B7-A8985D19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71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3CC1-6ED9-45FB-A685-787EB622B56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3D78-29CC-4241-86B7-A8985D19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06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3CC1-6ED9-45FB-A685-787EB622B56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3D78-29CC-4241-86B7-A8985D19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07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3CC1-6ED9-45FB-A685-787EB622B56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3D78-29CC-4241-86B7-A8985D19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3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3CC1-6ED9-45FB-A685-787EB622B56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3D78-29CC-4241-86B7-A8985D19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18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3CC1-6ED9-45FB-A685-787EB622B56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3D78-29CC-4241-86B7-A8985D19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81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3CC1-6ED9-45FB-A685-787EB622B56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3D78-29CC-4241-86B7-A8985D19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3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83CC1-6ED9-45FB-A685-787EB622B56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13D78-29CC-4241-86B7-A8985D19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14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00600" y="0"/>
            <a:ext cx="266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Name____________________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276999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Writing Expressions Homework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31911"/>
            <a:ext cx="6705600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Directions:  Write the expression for each phrase or real-life situation.</a:t>
            </a:r>
          </a:p>
          <a:p>
            <a:endParaRPr lang="en-US" sz="1400" dirty="0"/>
          </a:p>
          <a:p>
            <a:r>
              <a:rPr lang="en-US" sz="1400" dirty="0" smtClean="0"/>
              <a:t>1)     Six increased by a number x		2)      4 less than a number c</a:t>
            </a:r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endParaRPr lang="en-US" sz="1400" dirty="0" smtClean="0"/>
          </a:p>
          <a:p>
            <a:pPr marL="342900" indent="-342900">
              <a:buAutoNum type="arabicPeriod"/>
            </a:pPr>
            <a:endParaRPr lang="en-US" sz="1400" dirty="0"/>
          </a:p>
          <a:p>
            <a:r>
              <a:rPr lang="en-US" sz="1400" dirty="0" smtClean="0"/>
              <a:t>3)      The number n split evenly in 5 groups</a:t>
            </a:r>
            <a:r>
              <a:rPr lang="en-US" sz="1400" dirty="0"/>
              <a:t>	</a:t>
            </a:r>
            <a:r>
              <a:rPr lang="en-US" sz="1400" dirty="0" smtClean="0"/>
              <a:t>4)      </a:t>
            </a:r>
            <a:r>
              <a:rPr lang="en-US" sz="1400" dirty="0"/>
              <a:t>T</a:t>
            </a:r>
            <a:r>
              <a:rPr lang="en-US" sz="1400" dirty="0" smtClean="0"/>
              <a:t>he product of 2 and b</a:t>
            </a:r>
          </a:p>
          <a:p>
            <a:pPr marL="342900" indent="-342900">
              <a:buAutoNum type="arabicPeriod" startAt="3"/>
            </a:pPr>
            <a:endParaRPr lang="en-US" sz="1400" dirty="0"/>
          </a:p>
          <a:p>
            <a:pPr marL="342900" indent="-342900">
              <a:buAutoNum type="arabicPeriod" startAt="3"/>
            </a:pPr>
            <a:endParaRPr lang="en-US" sz="1400" dirty="0" smtClean="0"/>
          </a:p>
          <a:p>
            <a:pPr marL="342900" indent="-342900">
              <a:buAutoNum type="arabicPeriod" startAt="3"/>
            </a:pPr>
            <a:endParaRPr lang="en-US" sz="1400" dirty="0"/>
          </a:p>
          <a:p>
            <a:pPr marL="342900" indent="-342900">
              <a:buAutoNum type="arabicParenR" startAt="5"/>
            </a:pPr>
            <a:r>
              <a:rPr lang="en-US" sz="1400" dirty="0" smtClean="0"/>
              <a:t>Reagan lives five miles farther from school than Vanessa lives.  Write an expression to describe how far Reagan lives from school if Vanessa lives m miles away.</a:t>
            </a:r>
          </a:p>
          <a:p>
            <a:endParaRPr lang="en-US" sz="1400" dirty="0"/>
          </a:p>
          <a:p>
            <a:pPr marL="342900" indent="-342900">
              <a:buAutoNum type="arabicPeriod" startAt="5"/>
            </a:pPr>
            <a:endParaRPr lang="en-US" sz="1400" dirty="0" smtClean="0"/>
          </a:p>
          <a:p>
            <a:pPr marL="342900" indent="-342900">
              <a:buAutoNum type="arabicPeriod" startAt="5"/>
            </a:pPr>
            <a:endParaRPr lang="en-US" sz="1400" dirty="0"/>
          </a:p>
          <a:p>
            <a:pPr marL="342900" indent="-342900">
              <a:buAutoNum type="arabicParenR" startAt="6"/>
            </a:pPr>
            <a:r>
              <a:rPr lang="en-US" sz="1400" dirty="0" smtClean="0"/>
              <a:t>Hank has ten less dollars then Patrick.  Write an expression to describe how much money Hank has if Patrick has d dollars.</a:t>
            </a:r>
          </a:p>
          <a:p>
            <a:pPr marL="342900" indent="-342900">
              <a:buAutoNum type="arabicParenR" startAt="6"/>
            </a:pPr>
            <a:endParaRPr lang="en-US" sz="1400" dirty="0" smtClean="0"/>
          </a:p>
          <a:p>
            <a:endParaRPr lang="en-US" sz="1400" dirty="0" smtClean="0"/>
          </a:p>
          <a:p>
            <a:pPr marL="342900" indent="-342900">
              <a:buAutoNum type="arabicPeriod" startAt="5"/>
            </a:pPr>
            <a:endParaRPr lang="en-US" sz="1400" dirty="0"/>
          </a:p>
          <a:p>
            <a:pPr marL="342900" indent="-342900">
              <a:buAutoNum type="arabicParenR" startAt="7"/>
            </a:pPr>
            <a:r>
              <a:rPr lang="en-US" sz="1400" dirty="0" smtClean="0"/>
              <a:t>Vincent studied three times longer on Tuesday than on Monday.  Write an expression to describe how long Vincent studied on Tuesday if he studied m minutes on Monday.</a:t>
            </a:r>
          </a:p>
          <a:p>
            <a:pPr marL="342900" indent="-342900">
              <a:buAutoNum type="arabicParenR" startAt="7"/>
            </a:pPr>
            <a:endParaRPr lang="en-US" sz="1400" dirty="0" smtClean="0"/>
          </a:p>
          <a:p>
            <a:pPr marL="342900" indent="-342900">
              <a:buAutoNum type="arabicPeriod" startAt="5"/>
            </a:pPr>
            <a:endParaRPr lang="en-US" sz="1400" dirty="0"/>
          </a:p>
          <a:p>
            <a:pPr marL="342900" indent="-342900">
              <a:buAutoNum type="arabicPeriod" startAt="5"/>
            </a:pPr>
            <a:endParaRPr lang="en-US" sz="1400" dirty="0" smtClean="0"/>
          </a:p>
          <a:p>
            <a:pPr marL="342900" indent="-342900">
              <a:buAutoNum type="arabicParenR" startAt="8"/>
            </a:pPr>
            <a:r>
              <a:rPr lang="en-US" sz="1400" dirty="0" smtClean="0"/>
              <a:t>The length of a rectangle is 11 cm.  Write an expression to represent the perimeter of the rectangle, using w to represent the width.</a:t>
            </a:r>
          </a:p>
          <a:p>
            <a:endParaRPr lang="en-US" sz="1400" dirty="0"/>
          </a:p>
          <a:p>
            <a:pPr marL="342900" indent="-342900">
              <a:buAutoNum type="arabicPeriod" startAt="5"/>
            </a:pPr>
            <a:endParaRPr lang="en-US" sz="1400" dirty="0" smtClean="0"/>
          </a:p>
          <a:p>
            <a:pPr marL="342900" indent="-342900">
              <a:buAutoNum type="arabicPeriod" startAt="5"/>
            </a:pPr>
            <a:endParaRPr lang="en-US" sz="1400" dirty="0"/>
          </a:p>
          <a:p>
            <a:pPr marL="342900" indent="-342900">
              <a:buAutoNum type="arabicParenR" startAt="9"/>
            </a:pPr>
            <a:r>
              <a:rPr lang="en-US" sz="1400" dirty="0" smtClean="0"/>
              <a:t>A museum costs $9 to get in and $5 for each exhibit.  Write an expression to find the total cost for x exhibits.</a:t>
            </a:r>
          </a:p>
          <a:p>
            <a:pPr marL="342900" indent="-342900">
              <a:buAutoNum type="arabicParenR" startAt="9"/>
            </a:pPr>
            <a:endParaRPr lang="en-US" sz="1400" dirty="0" smtClean="0"/>
          </a:p>
          <a:p>
            <a:pPr marL="342900" indent="-342900">
              <a:buAutoNum type="arabicPeriod" startAt="5"/>
            </a:pPr>
            <a:endParaRPr lang="en-US" sz="1400" dirty="0"/>
          </a:p>
          <a:p>
            <a:pPr marL="342900" indent="-342900">
              <a:buAutoNum type="arabicPeriod" startAt="5"/>
            </a:pPr>
            <a:endParaRPr lang="en-US" sz="1400" dirty="0" smtClean="0"/>
          </a:p>
          <a:p>
            <a:pPr marL="342900" indent="-342900">
              <a:buAutoNum type="arabicParenR" startAt="10"/>
            </a:pPr>
            <a:r>
              <a:rPr lang="en-US" sz="1400" dirty="0" smtClean="0"/>
              <a:t>A staff of 10 people buy a gift for their boss.  They spend d dollars on the gift and $2 on the card.  If they split the cost of both items evenly how much does each person pay?</a:t>
            </a:r>
          </a:p>
          <a:p>
            <a:pPr marL="342900" indent="-342900">
              <a:buAutoNum type="arabicParenR" startAt="10"/>
            </a:pPr>
            <a:endParaRPr lang="en-US" sz="1400" dirty="0" smtClean="0"/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endParaRPr lang="en-US" sz="1400" dirty="0" smtClean="0"/>
          </a:p>
          <a:p>
            <a:pPr marL="342900" indent="-342900">
              <a:buAutoNum type="arabicPeriod"/>
            </a:pPr>
            <a:endParaRPr lang="en-US" sz="1400" dirty="0"/>
          </a:p>
        </p:txBody>
      </p:sp>
      <p:sp>
        <p:nvSpPr>
          <p:cNvPr id="2" name="Rectangle 1"/>
          <p:cNvSpPr/>
          <p:nvPr/>
        </p:nvSpPr>
        <p:spPr>
          <a:xfrm>
            <a:off x="-3733800" y="3352800"/>
            <a:ext cx="3429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arenR" startAt="8"/>
            </a:pPr>
            <a:r>
              <a:rPr lang="en-US" dirty="0"/>
              <a:t>Spencer ate dinner at a restaurant.  He wants to leave a tip that is 20% of the bill.  Write an expression to describe the total amount Spencer should leave for a bill that is d dollars.</a:t>
            </a:r>
          </a:p>
        </p:txBody>
      </p:sp>
    </p:spTree>
    <p:extLst>
      <p:ext uri="{BB962C8B-B14F-4D97-AF65-F5344CB8AC3E}">
        <p14:creationId xmlns:p14="http://schemas.microsoft.com/office/powerpoint/2010/main" val="48125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65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WLS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Graf</dc:creator>
  <cp:lastModifiedBy>Jason Hale</cp:lastModifiedBy>
  <cp:revision>11</cp:revision>
  <cp:lastPrinted>2015-10-13T13:48:47Z</cp:lastPrinted>
  <dcterms:created xsi:type="dcterms:W3CDTF">2013-11-01T15:07:30Z</dcterms:created>
  <dcterms:modified xsi:type="dcterms:W3CDTF">2017-10-11T17:22:11Z</dcterms:modified>
</cp:coreProperties>
</file>